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2" r:id="rId4"/>
    <p:sldId id="1153" r:id="rId5"/>
    <p:sldId id="1143" r:id="rId6"/>
    <p:sldId id="1154" r:id="rId7"/>
    <p:sldId id="1155" r:id="rId8"/>
    <p:sldId id="1156" r:id="rId9"/>
    <p:sldId id="1144" r:id="rId10"/>
    <p:sldId id="1157" r:id="rId11"/>
    <p:sldId id="1145" r:id="rId12"/>
    <p:sldId id="1158" r:id="rId13"/>
    <p:sldId id="1159" r:id="rId14"/>
    <p:sldId id="1146" r:id="rId15"/>
    <p:sldId id="1160" r:id="rId16"/>
    <p:sldId id="1161" r:id="rId17"/>
    <p:sldId id="1147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Minutes later, three teenage boys from a nearby school came first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like light that drove the darkness away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more and more people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decided to save the smaller dolphins first and worked together to move them back to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successfully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dirtier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quieter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cleaner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deeper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310237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34566" y="356702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考查形容词比较级辨析。句意：我们决定先拯救较小的海豚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并共同努力将它们成功地移回更深的水域。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dirtier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更脏的；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更安静的；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更干净的；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更深的。根据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“move them back to the...water”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海豚搁浅了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需要把它们移回更深的水域。故选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960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my surprise,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smaller dolphins were saved, none of them left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stayed in the water and made strange sounds to encourage the other dolphins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rescue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work, all the dolphins raised their heads from water and swam around to show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they swam back to the deep sea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whenever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until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4" y="308495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34566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考查连词辨析。句意：令我惊讶的是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小海豚获救后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一只也没离开。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无论何时；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为止。根据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“...the smaller dolphins were saved, none of them left”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小海豚获救后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它们都没有离开。故选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my surprise,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smaller dolphins were saved, none of them left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stayed in the water and made strange sounds to encourage the other dolphins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rescue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work, all the dolphins raised their heads from water and swam around to show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they swam back to the deep sea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finished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closed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30675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考查动词辨析。句意：在我们完成救援工作后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所有的海豚都从水中抬起头来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游来游去向我们表示感谢。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结束；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关闭；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尝试。根据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we... the rescue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救援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此处是指完成救援工作。故选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315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my surprise,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smaller dolphins were saved, none of them left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stayed in the water and made strange sounds to encourage the other dolphins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rescue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work, all the dolphins raised their heads from water and swam around to show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they swam back to the deep sea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worries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74641" y="308495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7" name="内容占位符 12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考查名词辨析。句意同上题。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兴趣；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权利；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担心。根据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“all the dolphins raised their heads from water and swam around to show their...”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海豚向拯救它们的人表达感谢。故选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362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touched me a lot and made my heart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dolphins had a great sense of helping each other when there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realized that our volunteer group was just like the dolphins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such a cold day,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cared about getting wet or dirty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tried our best to save the dolphins and communicated again and again to make sure everyone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342900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broken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hurt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3" y="351167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3"/>
          <p:cNvSpPr txBox="1">
            <a:spLocks/>
          </p:cNvSpPr>
          <p:nvPr/>
        </p:nvSpPr>
        <p:spPr bwMode="auto">
          <a:xfrm>
            <a:off x="360854" y="39330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考查形容词辨析。句意：它深深地打动了我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让我的心变得温暖。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broken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破的；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冷的；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受伤的；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温暖的。根据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touched me a lot and made my heart...”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海豚的做法让作者感到很温暖。故选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touched me a lot and made my heart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dolphins had a great sense of helping each other when there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realized that our volunteer group was just like the dolphins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such a cold day,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cared about getting wet or dirty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tried our best to save the dolphins and communicated again and again to make sure everyone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342900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challenge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doubt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trouble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courage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2" y="35029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4"/>
          <p:cNvSpPr txBox="1">
            <a:spLocks/>
          </p:cNvSpPr>
          <p:nvPr/>
        </p:nvSpPr>
        <p:spPr bwMode="auto">
          <a:xfrm>
            <a:off x="360854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考查名词辨析。句意：当遇到麻烦时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海豚们有一种互相帮助的强烈意识。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challenge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挑战；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怀疑；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麻烦；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courage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勇气。根据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dolphins had a great sense of helping each other...”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海豚在有困难的时候互相帮助。故选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93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touched me a lot and made my heart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dolphins had a great sense of helping each other when there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realized that our volunteer group was just like the dolphins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such a cold day,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cared about getting wet or dirty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tried our best to save the dolphins and communicated again and again to make sure everyone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342900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1163" algn="l"/>
                <a:tab pos="6861175" algn="l"/>
                <a:tab pos="7377113" algn="l"/>
                <a:tab pos="9353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anybody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nobody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somebody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everybody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350" y="351167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5"/>
          <p:cNvSpPr txBox="1">
            <a:spLocks/>
          </p:cNvSpPr>
          <p:nvPr/>
        </p:nvSpPr>
        <p:spPr bwMode="auto">
          <a:xfrm>
            <a:off x="360854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考查不定代词辨析。句意：在这么冷的一天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没有人在乎淋湿或弄脏。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anybody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nobody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somebody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everybody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每个人。根据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“...cared about getting wet or dirty.”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他们都努力拯救海豚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没有人在乎淋湿或弄脏。故选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323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will never forget 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can always learn from our friends—animals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693" y="132335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experience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journey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disaster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139549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6"/>
          <p:cNvSpPr txBox="1">
            <a:spLocks/>
          </p:cNvSpPr>
          <p:nvPr/>
        </p:nvSpPr>
        <p:spPr bwMode="auto">
          <a:xfrm>
            <a:off x="360854" y="18887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考查名词辨析。句意：我永远不会忘记这段经历。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experience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经历；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旅行；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disaster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灾难；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节目。根据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will never forget this...”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永远不会忘记这段经历。故选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主要讲述了作者和其他人一起努力拯救了搁浅的海豚的故事。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28343"/>
            <a:ext cx="11485848" cy="1292545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36912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 cold sunny day, I sat in my car and watched dolphins swim in the sea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saw some dolphins were beached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them to be out of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knew they needed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Suddenly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Luckily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Happily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Excitedly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5" y="25101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考查副词辨析。句意：突然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我看到一些海豚搁浅了。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suddenly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luckily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happily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开心地；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excitedly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saw some dolphins were beached.”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突然看到海豚搁浅了。故选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 cold sunny day, I sat in my car and watched dolphins swim in the sea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saw some dolphins were beached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them to be out of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knew they needed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amazing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dangerous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necessary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7116" y="250148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考查形容词辨析。句意：离开水对它们来说非常危险。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令人惊奇的；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重要的；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危险的；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necessary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必要的。根据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“...for them to be out of water.”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及常识可知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离开水对海豚很危险。故选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576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thinking too much, I jumped out of my car and ran to the beach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first called the police but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far away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a life-or-death moment for the dolphins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didn’t know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help them, so I put a message on the Internet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hoped someone could see it and come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those lovely animals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059" y="309366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考查介词辨析。句意：我没有想太多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就跳下车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跑向海滩。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在上面。根据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 I jumped out of my car and ran to the beach.”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没有想太多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就跑向海滩。故选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thinking too much, I jumped out of my car and ran to the beach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first called the police but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far away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a life-or-death moment for the dolphins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didn’t know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help them, so I put a message on the Internet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hoped someone could see it and come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those lovely animals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eyes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knees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01335" y="3084957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B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考查名词辨析。句意：我首先报警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但他们离我很远。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眼睛；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耳朵；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knee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膝盖。根据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their...were far away.”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转折词后表示警察离得很远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协助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091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thinking too much, I jumped out of my car and ran to the beach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first called the police but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far away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a life-or-death moment for the dolphins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didn’t know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help them, so I put a message on the Internet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hoped someone could see it and come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those lovely animals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309366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35730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考查特殊疑问词辨析。句意：我不知道如何帮助它们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所以我在网上发了一条消息。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哪一个；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什么时候。根据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help them”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此处是指不知道如何帮助海豚。故选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88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thinking too much, I jumped out of my car and ran to the beach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first called the police but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far away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a life-or-death moment for the dolphins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didn’t know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help them, so I put a message on the Internet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hoped someone could see it and come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those lovely animals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save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2" y="30762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考查动词辨析。句意：我希望有人能看到它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来拯救那些可爱的动物。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拯救；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享受；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“...those lovely animals”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此处是指来拯救这些搁浅的动物。故选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644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Minutes later, three teenage boys from a nearby school came first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like light that drove the darkness away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more and more people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decided to save the smaller dolphins first and worked together to move them back to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successfully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changed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left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arrived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2" y="309366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考查动词辨析。句意：然后越来越多的人来了。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移动；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到达。根据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 more and more people...”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此处是指越来越多的人到达这里来拯救海豚。故选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1131</Words>
  <Application>Microsoft Office PowerPoint</Application>
  <PresentationFormat>自定义</PresentationFormat>
  <Paragraphs>66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445</cp:revision>
  <dcterms:created xsi:type="dcterms:W3CDTF">2020-11-06T05:24:00Z</dcterms:created>
  <dcterms:modified xsi:type="dcterms:W3CDTF">2025-09-17T01:46:57Z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